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maranth" charset="1" panose="02000503050000020004"/>
      <p:regular r:id="rId10"/>
    </p:embeddedFont>
    <p:embeddedFont>
      <p:font typeface="Amaranth Bold" charset="1" panose="02000500000000020004"/>
      <p:regular r:id="rId11"/>
    </p:embeddedFont>
    <p:embeddedFont>
      <p:font typeface="Amaranth Italics" charset="1" panose="02000500000000020004"/>
      <p:regular r:id="rId12"/>
    </p:embeddedFont>
    <p:embeddedFont>
      <p:font typeface="Amaranth Bold Italics" charset="1" panose="02000500000000020004"/>
      <p:regular r:id="rId13"/>
    </p:embeddedFont>
    <p:embeddedFont>
      <p:font typeface="Baekmuk Batang" charset="1" panose="02030600000101010101"/>
      <p:regular r:id="rId14"/>
    </p:embeddedFont>
    <p:embeddedFont>
      <p:font typeface="Jeju Hallasan" charset="1" panose="02000300000000000000"/>
      <p:regular r:id="rId15"/>
    </p:embeddedFont>
    <p:embeddedFont>
      <p:font typeface="Nanum Gothic" charset="1" panose="020D0604000000000000"/>
      <p:regular r:id="rId16"/>
    </p:embeddedFont>
    <p:embeddedFont>
      <p:font typeface="Nanum Gothic Bold" charset="1" panose="020D0804000000000000"/>
      <p:regular r:id="rId17"/>
    </p:embeddedFont>
    <p:embeddedFont>
      <p:font typeface="Nanum Gothic Ultra-Bold" charset="1" panose="020D0904000000000000"/>
      <p:regular r:id="rId18"/>
    </p:embeddedFont>
    <p:embeddedFont>
      <p:font typeface="Nanum Myeongjo" charset="1" panose="02020603020101020101"/>
      <p:regular r:id="rId19"/>
    </p:embeddedFont>
    <p:embeddedFont>
      <p:font typeface="Nanum Myeongjo Bold" charset="1" panose="02020603020101020101"/>
      <p:regular r:id="rId20"/>
    </p:embeddedFont>
    <p:embeddedFont>
      <p:font typeface="Nanum Myeongjo Ultra-Bold" charset="1" panose="02020603020101020101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49" Target="slides/slide28.xml" Type="http://schemas.openxmlformats.org/officeDocument/2006/relationships/slide"/><Relationship Id="rId5" Target="tableStyles.xml" Type="http://schemas.openxmlformats.org/officeDocument/2006/relationships/tableStyles"/><Relationship Id="rId50" Target="slides/slide29.xml" Type="http://schemas.openxmlformats.org/officeDocument/2006/relationships/slide"/><Relationship Id="rId51" Target="slides/slide30.xml" Type="http://schemas.openxmlformats.org/officeDocument/2006/relationships/slide"/><Relationship Id="rId52" Target="slides/slide31.xml" Type="http://schemas.openxmlformats.org/officeDocument/2006/relationships/slide"/><Relationship Id="rId53" Target="slides/slide32.xml" Type="http://schemas.openxmlformats.org/officeDocument/2006/relationships/slide"/><Relationship Id="rId54" Target="slides/slide33.xml" Type="http://schemas.openxmlformats.org/officeDocument/2006/relationships/slide"/><Relationship Id="rId55" Target="slides/slide3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42662" y="847725"/>
            <a:ext cx="691663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anum Gothic Bold"/>
              </a:rPr>
              <a:t>수료 프로젝트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11017" y="3459301"/>
            <a:ext cx="9865965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Baekmuk Batang Bold"/>
              </a:rPr>
              <a:t>빅데이터 활용 인공지능 기반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Baekmuk Batang Bold"/>
              </a:rPr>
              <a:t>개인화 서비스 구축 </a:t>
            </a:r>
            <a:r>
              <a:rPr lang="en-US" sz="5199">
                <a:solidFill>
                  <a:srgbClr val="000000"/>
                </a:solidFill>
                <a:ea typeface="Baekmuk Batang Bold"/>
              </a:rPr>
              <a:t>개발자 과정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379244" y="6146621"/>
            <a:ext cx="7529512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ekmuk Batang Bold"/>
              </a:rPr>
              <a:t>(K-DigitalTraining)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ekmuk Batang Bold"/>
                <a:ea typeface="Baekmuk Batang Bold"/>
              </a:rPr>
              <a:t>(2023년 7월 25일~ 2024년 1월 18일: 6개월 960 시간)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353746" y="7342961"/>
            <a:ext cx="358050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ekmuk Batang Bold"/>
                <a:ea typeface="Baekmuk Batang Bold"/>
              </a:rPr>
              <a:t>(주)솔데스크 IT 아카데미</a:t>
            </a:r>
          </a:p>
          <a:p>
            <a:pPr algn="ctr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930438">
            <a:off x="-1465880" y="-4489985"/>
            <a:ext cx="4016417" cy="9422680"/>
          </a:xfrm>
          <a:custGeom>
            <a:avLst/>
            <a:gdLst/>
            <a:ahLst/>
            <a:cxnLst/>
            <a:rect r="r" b="b" t="t" l="l"/>
            <a:pathLst>
              <a:path h="9422680" w="4016417">
                <a:moveTo>
                  <a:pt x="0" y="0"/>
                </a:moveTo>
                <a:lnTo>
                  <a:pt x="4016417" y="0"/>
                </a:lnTo>
                <a:lnTo>
                  <a:pt x="4016417" y="9422680"/>
                </a:lnTo>
                <a:lnTo>
                  <a:pt x="0" y="942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15631427" y="8064328"/>
            <a:ext cx="4173067" cy="4445344"/>
          </a:xfrm>
          <a:custGeom>
            <a:avLst/>
            <a:gdLst/>
            <a:ahLst/>
            <a:cxnLst/>
            <a:rect r="r" b="b" t="t" l="l"/>
            <a:pathLst>
              <a:path h="4445344" w="4173067">
                <a:moveTo>
                  <a:pt x="0" y="0"/>
                </a:moveTo>
                <a:lnTo>
                  <a:pt x="4173067" y="0"/>
                </a:lnTo>
                <a:lnTo>
                  <a:pt x="4173067" y="4445344"/>
                </a:lnTo>
                <a:lnTo>
                  <a:pt x="0" y="444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2717" y="7581509"/>
            <a:ext cx="2929229" cy="2243665"/>
          </a:xfrm>
          <a:custGeom>
            <a:avLst/>
            <a:gdLst/>
            <a:ahLst/>
            <a:cxnLst/>
            <a:rect r="r" b="b" t="t" l="l"/>
            <a:pathLst>
              <a:path h="2243665" w="2929229">
                <a:moveTo>
                  <a:pt x="0" y="0"/>
                </a:moveTo>
                <a:lnTo>
                  <a:pt x="2929229" y="0"/>
                </a:lnTo>
                <a:lnTo>
                  <a:pt x="2929229" y="2243665"/>
                </a:lnTo>
                <a:lnTo>
                  <a:pt x="0" y="2243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83446" y="2244725"/>
            <a:ext cx="11105034" cy="7580449"/>
          </a:xfrm>
          <a:custGeom>
            <a:avLst/>
            <a:gdLst/>
            <a:ahLst/>
            <a:cxnLst/>
            <a:rect r="r" b="b" t="t" l="l"/>
            <a:pathLst>
              <a:path h="7580449" w="11105034">
                <a:moveTo>
                  <a:pt x="0" y="0"/>
                </a:moveTo>
                <a:lnTo>
                  <a:pt x="11105034" y="0"/>
                </a:lnTo>
                <a:lnTo>
                  <a:pt x="11105034" y="7580449"/>
                </a:lnTo>
                <a:lnTo>
                  <a:pt x="0" y="75804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21643" y="480695"/>
            <a:ext cx="1408530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5. 객체 설계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1643" y="1348105"/>
            <a:ext cx="1482864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"/>
              </a:rPr>
              <a:t>Usecase diagram 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930438">
            <a:off x="-1465880" y="-4489985"/>
            <a:ext cx="4016417" cy="9422680"/>
          </a:xfrm>
          <a:custGeom>
            <a:avLst/>
            <a:gdLst/>
            <a:ahLst/>
            <a:cxnLst/>
            <a:rect r="r" b="b" t="t" l="l"/>
            <a:pathLst>
              <a:path h="9422680" w="4016417">
                <a:moveTo>
                  <a:pt x="0" y="0"/>
                </a:moveTo>
                <a:lnTo>
                  <a:pt x="4016417" y="0"/>
                </a:lnTo>
                <a:lnTo>
                  <a:pt x="4016417" y="9422680"/>
                </a:lnTo>
                <a:lnTo>
                  <a:pt x="0" y="942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15631427" y="8064328"/>
            <a:ext cx="4173067" cy="4445344"/>
          </a:xfrm>
          <a:custGeom>
            <a:avLst/>
            <a:gdLst/>
            <a:ahLst/>
            <a:cxnLst/>
            <a:rect r="r" b="b" t="t" l="l"/>
            <a:pathLst>
              <a:path h="4445344" w="4173067">
                <a:moveTo>
                  <a:pt x="0" y="0"/>
                </a:moveTo>
                <a:lnTo>
                  <a:pt x="4173067" y="0"/>
                </a:lnTo>
                <a:lnTo>
                  <a:pt x="4173067" y="4445344"/>
                </a:lnTo>
                <a:lnTo>
                  <a:pt x="0" y="444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86257" y="2532412"/>
            <a:ext cx="12225634" cy="5898332"/>
          </a:xfrm>
          <a:custGeom>
            <a:avLst/>
            <a:gdLst/>
            <a:ahLst/>
            <a:cxnLst/>
            <a:rect r="r" b="b" t="t" l="l"/>
            <a:pathLst>
              <a:path h="5898332" w="12225634">
                <a:moveTo>
                  <a:pt x="0" y="0"/>
                </a:moveTo>
                <a:lnTo>
                  <a:pt x="12225634" y="0"/>
                </a:lnTo>
                <a:lnTo>
                  <a:pt x="12225634" y="5898332"/>
                </a:lnTo>
                <a:lnTo>
                  <a:pt x="0" y="5898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1643" y="480695"/>
            <a:ext cx="1408530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5. 객체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1643" y="1348105"/>
            <a:ext cx="1482864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"/>
              </a:rPr>
              <a:t>Activity diagram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930438">
            <a:off x="-1465880" y="-4489985"/>
            <a:ext cx="4016417" cy="9422680"/>
          </a:xfrm>
          <a:custGeom>
            <a:avLst/>
            <a:gdLst/>
            <a:ahLst/>
            <a:cxnLst/>
            <a:rect r="r" b="b" t="t" l="l"/>
            <a:pathLst>
              <a:path h="9422680" w="4016417">
                <a:moveTo>
                  <a:pt x="0" y="0"/>
                </a:moveTo>
                <a:lnTo>
                  <a:pt x="4016417" y="0"/>
                </a:lnTo>
                <a:lnTo>
                  <a:pt x="4016417" y="9422680"/>
                </a:lnTo>
                <a:lnTo>
                  <a:pt x="0" y="942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15631427" y="8064328"/>
            <a:ext cx="4173067" cy="4445344"/>
          </a:xfrm>
          <a:custGeom>
            <a:avLst/>
            <a:gdLst/>
            <a:ahLst/>
            <a:cxnLst/>
            <a:rect r="r" b="b" t="t" l="l"/>
            <a:pathLst>
              <a:path h="4445344" w="4173067">
                <a:moveTo>
                  <a:pt x="0" y="0"/>
                </a:moveTo>
                <a:lnTo>
                  <a:pt x="4173067" y="0"/>
                </a:lnTo>
                <a:lnTo>
                  <a:pt x="4173067" y="4445344"/>
                </a:lnTo>
                <a:lnTo>
                  <a:pt x="0" y="444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60653" y="2962922"/>
            <a:ext cx="11366694" cy="4361155"/>
          </a:xfrm>
          <a:custGeom>
            <a:avLst/>
            <a:gdLst/>
            <a:ahLst/>
            <a:cxnLst/>
            <a:rect r="r" b="b" t="t" l="l"/>
            <a:pathLst>
              <a:path h="4361155" w="11366694">
                <a:moveTo>
                  <a:pt x="0" y="0"/>
                </a:moveTo>
                <a:lnTo>
                  <a:pt x="11366694" y="0"/>
                </a:lnTo>
                <a:lnTo>
                  <a:pt x="11366694" y="4361156"/>
                </a:lnTo>
                <a:lnTo>
                  <a:pt x="0" y="4361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1643" y="480695"/>
            <a:ext cx="1408530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5. 객체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1643" y="1348105"/>
            <a:ext cx="1482864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"/>
              </a:rPr>
              <a:t>Activity diagram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930438">
            <a:off x="-1465880" y="-4489985"/>
            <a:ext cx="4016417" cy="9422680"/>
          </a:xfrm>
          <a:custGeom>
            <a:avLst/>
            <a:gdLst/>
            <a:ahLst/>
            <a:cxnLst/>
            <a:rect r="r" b="b" t="t" l="l"/>
            <a:pathLst>
              <a:path h="9422680" w="4016417">
                <a:moveTo>
                  <a:pt x="0" y="0"/>
                </a:moveTo>
                <a:lnTo>
                  <a:pt x="4016417" y="0"/>
                </a:lnTo>
                <a:lnTo>
                  <a:pt x="4016417" y="9422680"/>
                </a:lnTo>
                <a:lnTo>
                  <a:pt x="0" y="942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15631427" y="8064328"/>
            <a:ext cx="4173067" cy="4445344"/>
          </a:xfrm>
          <a:custGeom>
            <a:avLst/>
            <a:gdLst/>
            <a:ahLst/>
            <a:cxnLst/>
            <a:rect r="r" b="b" t="t" l="l"/>
            <a:pathLst>
              <a:path h="4445344" w="4173067">
                <a:moveTo>
                  <a:pt x="0" y="0"/>
                </a:moveTo>
                <a:lnTo>
                  <a:pt x="4173067" y="0"/>
                </a:lnTo>
                <a:lnTo>
                  <a:pt x="4173067" y="4445344"/>
                </a:lnTo>
                <a:lnTo>
                  <a:pt x="0" y="444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9669" y="2244725"/>
            <a:ext cx="13048663" cy="7546077"/>
          </a:xfrm>
          <a:custGeom>
            <a:avLst/>
            <a:gdLst/>
            <a:ahLst/>
            <a:cxnLst/>
            <a:rect r="r" b="b" t="t" l="l"/>
            <a:pathLst>
              <a:path h="7546077" w="13048663">
                <a:moveTo>
                  <a:pt x="0" y="0"/>
                </a:moveTo>
                <a:lnTo>
                  <a:pt x="13048662" y="0"/>
                </a:lnTo>
                <a:lnTo>
                  <a:pt x="13048662" y="7546077"/>
                </a:lnTo>
                <a:lnTo>
                  <a:pt x="0" y="75460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1643" y="480695"/>
            <a:ext cx="1408530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5. 객체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1643" y="1348105"/>
            <a:ext cx="1482864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 Bold"/>
              </a:rPr>
              <a:t>Object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930438">
            <a:off x="-1465880" y="-4489985"/>
            <a:ext cx="4016417" cy="9422680"/>
          </a:xfrm>
          <a:custGeom>
            <a:avLst/>
            <a:gdLst/>
            <a:ahLst/>
            <a:cxnLst/>
            <a:rect r="r" b="b" t="t" l="l"/>
            <a:pathLst>
              <a:path h="9422680" w="4016417">
                <a:moveTo>
                  <a:pt x="0" y="0"/>
                </a:moveTo>
                <a:lnTo>
                  <a:pt x="4016417" y="0"/>
                </a:lnTo>
                <a:lnTo>
                  <a:pt x="4016417" y="9422680"/>
                </a:lnTo>
                <a:lnTo>
                  <a:pt x="0" y="942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15631427" y="8064328"/>
            <a:ext cx="4173067" cy="4445344"/>
          </a:xfrm>
          <a:custGeom>
            <a:avLst/>
            <a:gdLst/>
            <a:ahLst/>
            <a:cxnLst/>
            <a:rect r="r" b="b" t="t" l="l"/>
            <a:pathLst>
              <a:path h="4445344" w="4173067">
                <a:moveTo>
                  <a:pt x="0" y="0"/>
                </a:moveTo>
                <a:lnTo>
                  <a:pt x="4173067" y="0"/>
                </a:lnTo>
                <a:lnTo>
                  <a:pt x="4173067" y="4445344"/>
                </a:lnTo>
                <a:lnTo>
                  <a:pt x="0" y="444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21643" y="2244725"/>
            <a:ext cx="15337657" cy="7442925"/>
          </a:xfrm>
          <a:custGeom>
            <a:avLst/>
            <a:gdLst/>
            <a:ahLst/>
            <a:cxnLst/>
            <a:rect r="r" b="b" t="t" l="l"/>
            <a:pathLst>
              <a:path h="7442925" w="15337657">
                <a:moveTo>
                  <a:pt x="0" y="0"/>
                </a:moveTo>
                <a:lnTo>
                  <a:pt x="15337657" y="0"/>
                </a:lnTo>
                <a:lnTo>
                  <a:pt x="15337657" y="7442925"/>
                </a:lnTo>
                <a:lnTo>
                  <a:pt x="0" y="74429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1643" y="480695"/>
            <a:ext cx="1408530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5. 객체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1643" y="1348105"/>
            <a:ext cx="1482864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 Bold"/>
              </a:rPr>
              <a:t>Object 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930438">
            <a:off x="-1465880" y="-4489985"/>
            <a:ext cx="4016417" cy="9422680"/>
          </a:xfrm>
          <a:custGeom>
            <a:avLst/>
            <a:gdLst/>
            <a:ahLst/>
            <a:cxnLst/>
            <a:rect r="r" b="b" t="t" l="l"/>
            <a:pathLst>
              <a:path h="9422680" w="4016417">
                <a:moveTo>
                  <a:pt x="0" y="0"/>
                </a:moveTo>
                <a:lnTo>
                  <a:pt x="4016417" y="0"/>
                </a:lnTo>
                <a:lnTo>
                  <a:pt x="4016417" y="9422680"/>
                </a:lnTo>
                <a:lnTo>
                  <a:pt x="0" y="942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15631427" y="8064328"/>
            <a:ext cx="4173067" cy="4445344"/>
          </a:xfrm>
          <a:custGeom>
            <a:avLst/>
            <a:gdLst/>
            <a:ahLst/>
            <a:cxnLst/>
            <a:rect r="r" b="b" t="t" l="l"/>
            <a:pathLst>
              <a:path h="4445344" w="4173067">
                <a:moveTo>
                  <a:pt x="0" y="0"/>
                </a:moveTo>
                <a:lnTo>
                  <a:pt x="4173067" y="0"/>
                </a:lnTo>
                <a:lnTo>
                  <a:pt x="4173067" y="4445344"/>
                </a:lnTo>
                <a:lnTo>
                  <a:pt x="0" y="444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61181" y="2244725"/>
            <a:ext cx="10402387" cy="7926083"/>
          </a:xfrm>
          <a:custGeom>
            <a:avLst/>
            <a:gdLst/>
            <a:ahLst/>
            <a:cxnLst/>
            <a:rect r="r" b="b" t="t" l="l"/>
            <a:pathLst>
              <a:path h="7926083" w="10402387">
                <a:moveTo>
                  <a:pt x="0" y="0"/>
                </a:moveTo>
                <a:lnTo>
                  <a:pt x="10402386" y="0"/>
                </a:lnTo>
                <a:lnTo>
                  <a:pt x="10402386" y="7926083"/>
                </a:lnTo>
                <a:lnTo>
                  <a:pt x="0" y="79260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1643" y="480695"/>
            <a:ext cx="1408530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5. 객체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1643" y="1348105"/>
            <a:ext cx="1482864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 Bold"/>
              </a:rPr>
              <a:t>Object diagram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930438">
            <a:off x="-1465880" y="-4489985"/>
            <a:ext cx="4016417" cy="9422680"/>
          </a:xfrm>
          <a:custGeom>
            <a:avLst/>
            <a:gdLst/>
            <a:ahLst/>
            <a:cxnLst/>
            <a:rect r="r" b="b" t="t" l="l"/>
            <a:pathLst>
              <a:path h="9422680" w="4016417">
                <a:moveTo>
                  <a:pt x="0" y="0"/>
                </a:moveTo>
                <a:lnTo>
                  <a:pt x="4016417" y="0"/>
                </a:lnTo>
                <a:lnTo>
                  <a:pt x="4016417" y="9422680"/>
                </a:lnTo>
                <a:lnTo>
                  <a:pt x="0" y="942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15631427" y="8064328"/>
            <a:ext cx="4173067" cy="4445344"/>
          </a:xfrm>
          <a:custGeom>
            <a:avLst/>
            <a:gdLst/>
            <a:ahLst/>
            <a:cxnLst/>
            <a:rect r="r" b="b" t="t" l="l"/>
            <a:pathLst>
              <a:path h="4445344" w="4173067">
                <a:moveTo>
                  <a:pt x="0" y="0"/>
                </a:moveTo>
                <a:lnTo>
                  <a:pt x="4173067" y="0"/>
                </a:lnTo>
                <a:lnTo>
                  <a:pt x="4173067" y="4445344"/>
                </a:lnTo>
                <a:lnTo>
                  <a:pt x="0" y="444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22290" y="2024859"/>
            <a:ext cx="11227346" cy="7059855"/>
          </a:xfrm>
          <a:custGeom>
            <a:avLst/>
            <a:gdLst/>
            <a:ahLst/>
            <a:cxnLst/>
            <a:rect r="r" b="b" t="t" l="l"/>
            <a:pathLst>
              <a:path h="7059855" w="11227346">
                <a:moveTo>
                  <a:pt x="0" y="0"/>
                </a:moveTo>
                <a:lnTo>
                  <a:pt x="11227346" y="0"/>
                </a:lnTo>
                <a:lnTo>
                  <a:pt x="11227346" y="7059855"/>
                </a:lnTo>
                <a:lnTo>
                  <a:pt x="0" y="7059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1643" y="480695"/>
            <a:ext cx="1408530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5. 객체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1643" y="1348105"/>
            <a:ext cx="1482864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 Bold"/>
              </a:rPr>
              <a:t>Object diagram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722290" y="2024859"/>
            <a:ext cx="11227346" cy="7059855"/>
          </a:xfrm>
          <a:custGeom>
            <a:avLst/>
            <a:gdLst/>
            <a:ahLst/>
            <a:cxnLst/>
            <a:rect r="r" b="b" t="t" l="l"/>
            <a:pathLst>
              <a:path h="7059855" w="11227346">
                <a:moveTo>
                  <a:pt x="0" y="0"/>
                </a:moveTo>
                <a:lnTo>
                  <a:pt x="11227346" y="0"/>
                </a:lnTo>
                <a:lnTo>
                  <a:pt x="11227346" y="7059855"/>
                </a:lnTo>
                <a:lnTo>
                  <a:pt x="0" y="7059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10877" y="2722522"/>
            <a:ext cx="1126624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51817B"/>
                </a:solidFill>
                <a:latin typeface="Amaranth Bold"/>
                <a:ea typeface="Amaranth Bold"/>
              </a:rPr>
              <a:t>Web 프로젝트 구현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408734" y="3671847"/>
            <a:ext cx="10598212" cy="4027321"/>
          </a:xfrm>
          <a:custGeom>
            <a:avLst/>
            <a:gdLst/>
            <a:ahLst/>
            <a:cxnLst/>
            <a:rect r="r" b="b" t="t" l="l"/>
            <a:pathLst>
              <a:path h="4027321" w="10598212">
                <a:moveTo>
                  <a:pt x="0" y="0"/>
                </a:moveTo>
                <a:lnTo>
                  <a:pt x="10598212" y="0"/>
                </a:lnTo>
                <a:lnTo>
                  <a:pt x="10598212" y="4027321"/>
                </a:lnTo>
                <a:lnTo>
                  <a:pt x="0" y="4027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49241" y="6874591"/>
            <a:ext cx="4020373" cy="3146938"/>
          </a:xfrm>
          <a:custGeom>
            <a:avLst/>
            <a:gdLst/>
            <a:ahLst/>
            <a:cxnLst/>
            <a:rect r="r" b="b" t="t" l="l"/>
            <a:pathLst>
              <a:path h="3146938" w="4020373">
                <a:moveTo>
                  <a:pt x="0" y="0"/>
                </a:moveTo>
                <a:lnTo>
                  <a:pt x="4020373" y="0"/>
                </a:lnTo>
                <a:lnTo>
                  <a:pt x="4020373" y="3146937"/>
                </a:lnTo>
                <a:lnTo>
                  <a:pt x="0" y="31469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1-1. 시작 화면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1-2 여행지 선택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22238" y="905132"/>
            <a:ext cx="14280271" cy="5426503"/>
          </a:xfrm>
          <a:custGeom>
            <a:avLst/>
            <a:gdLst/>
            <a:ahLst/>
            <a:cxnLst/>
            <a:rect r="r" b="b" t="t" l="l"/>
            <a:pathLst>
              <a:path h="5426503" w="14280271">
                <a:moveTo>
                  <a:pt x="0" y="0"/>
                </a:moveTo>
                <a:lnTo>
                  <a:pt x="14280271" y="0"/>
                </a:lnTo>
                <a:lnTo>
                  <a:pt x="14280271" y="5426503"/>
                </a:lnTo>
                <a:lnTo>
                  <a:pt x="0" y="5426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36057">
            <a:off x="6334286" y="2824853"/>
            <a:ext cx="6354384" cy="14907646"/>
          </a:xfrm>
          <a:custGeom>
            <a:avLst/>
            <a:gdLst/>
            <a:ahLst/>
            <a:cxnLst/>
            <a:rect r="r" b="b" t="t" l="l"/>
            <a:pathLst>
              <a:path h="14907646" w="6354384">
                <a:moveTo>
                  <a:pt x="0" y="0"/>
                </a:moveTo>
                <a:lnTo>
                  <a:pt x="6354384" y="0"/>
                </a:lnTo>
                <a:lnTo>
                  <a:pt x="6354384" y="14907646"/>
                </a:lnTo>
                <a:lnTo>
                  <a:pt x="0" y="1490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7396958" y="4730417"/>
            <a:ext cx="6386486" cy="5548260"/>
          </a:xfrm>
          <a:custGeom>
            <a:avLst/>
            <a:gdLst/>
            <a:ahLst/>
            <a:cxnLst/>
            <a:rect r="r" b="b" t="t" l="l"/>
            <a:pathLst>
              <a:path h="5548260" w="6386486">
                <a:moveTo>
                  <a:pt x="6386486" y="0"/>
                </a:moveTo>
                <a:lnTo>
                  <a:pt x="0" y="0"/>
                </a:lnTo>
                <a:lnTo>
                  <a:pt x="0" y="5548259"/>
                </a:lnTo>
                <a:lnTo>
                  <a:pt x="6386486" y="5548259"/>
                </a:lnTo>
                <a:lnTo>
                  <a:pt x="63864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41304" y="3275065"/>
            <a:ext cx="9042140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51817B"/>
                </a:solidFill>
                <a:latin typeface="Amaranth"/>
                <a:ea typeface="Amaranth"/>
              </a:rPr>
              <a:t>9조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2412" y="2342285"/>
            <a:ext cx="1065992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51817B"/>
                </a:solidFill>
                <a:ea typeface="Amaranth"/>
              </a:rPr>
              <a:t>여행지 추천 및 커뮤니티 사이트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1-3 추천시스템 기능 이용시(비로그인)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1-4.회원가입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1-5. 로그인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1-6. 관리자 로그인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1-7. 회원관리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1-8. 여행지 (카테고리)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1-9. 게시글 (컨텐츠)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1-10. 게시글 조회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1-11. 댓글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1-12. 댓글 (비로그인)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926911" y="5152680"/>
            <a:ext cx="3688316" cy="3605329"/>
          </a:xfrm>
          <a:custGeom>
            <a:avLst/>
            <a:gdLst/>
            <a:ahLst/>
            <a:cxnLst/>
            <a:rect r="r" b="b" t="t" l="l"/>
            <a:pathLst>
              <a:path h="3605329" w="3688316">
                <a:moveTo>
                  <a:pt x="0" y="0"/>
                </a:moveTo>
                <a:lnTo>
                  <a:pt x="3688316" y="0"/>
                </a:lnTo>
                <a:lnTo>
                  <a:pt x="3688316" y="3605329"/>
                </a:lnTo>
                <a:lnTo>
                  <a:pt x="0" y="3605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0072">
            <a:off x="-1277521" y="6070208"/>
            <a:ext cx="3594815" cy="8433584"/>
          </a:xfrm>
          <a:custGeom>
            <a:avLst/>
            <a:gdLst/>
            <a:ahLst/>
            <a:cxnLst/>
            <a:rect r="r" b="b" t="t" l="l"/>
            <a:pathLst>
              <a:path h="8433584" w="3594815">
                <a:moveTo>
                  <a:pt x="0" y="0"/>
                </a:moveTo>
                <a:lnTo>
                  <a:pt x="3594815" y="0"/>
                </a:lnTo>
                <a:lnTo>
                  <a:pt x="3594815" y="8433584"/>
                </a:lnTo>
                <a:lnTo>
                  <a:pt x="0" y="8433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338538">
            <a:off x="15199444" y="-2290156"/>
            <a:ext cx="3948620" cy="4206253"/>
          </a:xfrm>
          <a:custGeom>
            <a:avLst/>
            <a:gdLst/>
            <a:ahLst/>
            <a:cxnLst/>
            <a:rect r="r" b="b" t="t" l="l"/>
            <a:pathLst>
              <a:path h="4206253" w="3948620">
                <a:moveTo>
                  <a:pt x="0" y="0"/>
                </a:moveTo>
                <a:lnTo>
                  <a:pt x="3948620" y="0"/>
                </a:lnTo>
                <a:lnTo>
                  <a:pt x="3948620" y="4206253"/>
                </a:lnTo>
                <a:lnTo>
                  <a:pt x="0" y="4206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981950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78057" y="1601847"/>
            <a:ext cx="3130760" cy="3051474"/>
          </a:xfrm>
          <a:custGeom>
            <a:avLst/>
            <a:gdLst/>
            <a:ahLst/>
            <a:cxnLst/>
            <a:rect r="r" b="b" t="t" l="l"/>
            <a:pathLst>
              <a:path h="3051474" w="3130760">
                <a:moveTo>
                  <a:pt x="0" y="0"/>
                </a:moveTo>
                <a:lnTo>
                  <a:pt x="3130760" y="0"/>
                </a:lnTo>
                <a:lnTo>
                  <a:pt x="3130760" y="3051473"/>
                </a:lnTo>
                <a:lnTo>
                  <a:pt x="0" y="3051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937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88191" y="5631297"/>
            <a:ext cx="2910492" cy="2847187"/>
          </a:xfrm>
          <a:custGeom>
            <a:avLst/>
            <a:gdLst/>
            <a:ahLst/>
            <a:cxnLst/>
            <a:rect r="r" b="b" t="t" l="l"/>
            <a:pathLst>
              <a:path h="2847187" w="2910492">
                <a:moveTo>
                  <a:pt x="0" y="0"/>
                </a:moveTo>
                <a:lnTo>
                  <a:pt x="2910492" y="0"/>
                </a:lnTo>
                <a:lnTo>
                  <a:pt x="2910492" y="2847187"/>
                </a:lnTo>
                <a:lnTo>
                  <a:pt x="0" y="2847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22" r="0" b="-382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4464" y="268288"/>
            <a:ext cx="1497581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1817B"/>
                </a:solidFill>
                <a:ea typeface="Amaranth Bold"/>
              </a:rPr>
              <a:t>팀원 소개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64753" y="9624223"/>
            <a:ext cx="32855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1817B"/>
                </a:solidFill>
                <a:latin typeface="Amaranth"/>
                <a:ea typeface="Amaranth"/>
              </a:rPr>
              <a:t>이미지 출처 : Freepik.com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98683" y="1802170"/>
            <a:ext cx="933698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817B"/>
                </a:solidFill>
                <a:latin typeface="Baekmuk Batang"/>
                <a:ea typeface="Baekmuk Batang"/>
              </a:rPr>
              <a:t>손형식 (팀장)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48604" y="5958245"/>
            <a:ext cx="938706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817B"/>
                </a:solidFill>
                <a:latin typeface="Baekmuk Batang Bold"/>
                <a:ea typeface="Baekmuk Batang Bold"/>
              </a:rPr>
              <a:t>진호준 (팀원)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08817" y="2727365"/>
            <a:ext cx="922685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51817B"/>
                </a:solidFill>
                <a:latin typeface="Baekmuk Batang Bold"/>
                <a:ea typeface="Baekmuk Batang Bold"/>
              </a:rPr>
              <a:t>추천 시스템(AI)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21846" y="6876773"/>
            <a:ext cx="931382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51817B"/>
                </a:solidFill>
                <a:ea typeface="Baekmuk Batang Bold"/>
              </a:rPr>
              <a:t>데이터 아키텍쳐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24538" y="3378875"/>
            <a:ext cx="921113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51817B"/>
                </a:solidFill>
                <a:latin typeface="Baekmuk Batang Bold"/>
              </a:rPr>
              <a:t>Web publisher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08817" y="4030385"/>
            <a:ext cx="922685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51817B"/>
                </a:solidFill>
                <a:latin typeface="Baekmuk Batang Bold"/>
                <a:ea typeface="Baekmuk Batang Bold"/>
              </a:rPr>
              <a:t>Open Source Framework 개발자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98683" y="7518758"/>
            <a:ext cx="933698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51817B"/>
                </a:solidFill>
                <a:latin typeface="Baekmuk Batang Bold"/>
                <a:ea typeface="Baekmuk Batang Bold"/>
              </a:rPr>
              <a:t>Open Source Framework 개발자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2-1. 추천시스템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2-2. 추천시스템 결과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724" y="1827658"/>
            <a:ext cx="13457222" cy="7289329"/>
          </a:xfrm>
          <a:custGeom>
            <a:avLst/>
            <a:gdLst/>
            <a:ahLst/>
            <a:cxnLst/>
            <a:rect r="r" b="b" t="t" l="l"/>
            <a:pathLst>
              <a:path h="7289329" w="13457222">
                <a:moveTo>
                  <a:pt x="0" y="0"/>
                </a:moveTo>
                <a:lnTo>
                  <a:pt x="13457222" y="0"/>
                </a:lnTo>
                <a:lnTo>
                  <a:pt x="13457222" y="7289329"/>
                </a:lnTo>
                <a:lnTo>
                  <a:pt x="0" y="728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793932"/>
            <a:ext cx="952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401" y="737168"/>
            <a:ext cx="1474389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2-3. 추천시스템 결과 확인 (관리자)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10877" y="2361904"/>
            <a:ext cx="1126624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51817B"/>
                </a:solidFill>
                <a:ea typeface="Amaranth Bold"/>
              </a:rPr>
              <a:t>프로젝트 시연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408734" y="3671847"/>
            <a:ext cx="10598212" cy="4027321"/>
          </a:xfrm>
          <a:custGeom>
            <a:avLst/>
            <a:gdLst/>
            <a:ahLst/>
            <a:cxnLst/>
            <a:rect r="r" b="b" t="t" l="l"/>
            <a:pathLst>
              <a:path h="4027321" w="10598212">
                <a:moveTo>
                  <a:pt x="0" y="0"/>
                </a:moveTo>
                <a:lnTo>
                  <a:pt x="10598212" y="0"/>
                </a:lnTo>
                <a:lnTo>
                  <a:pt x="10598212" y="4027321"/>
                </a:lnTo>
                <a:lnTo>
                  <a:pt x="0" y="4027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49241" y="6874591"/>
            <a:ext cx="4020373" cy="3146938"/>
          </a:xfrm>
          <a:custGeom>
            <a:avLst/>
            <a:gdLst/>
            <a:ahLst/>
            <a:cxnLst/>
            <a:rect r="r" b="b" t="t" l="l"/>
            <a:pathLst>
              <a:path h="3146938" w="4020373">
                <a:moveTo>
                  <a:pt x="0" y="0"/>
                </a:moveTo>
                <a:lnTo>
                  <a:pt x="4020373" y="0"/>
                </a:lnTo>
                <a:lnTo>
                  <a:pt x="4020373" y="3146937"/>
                </a:lnTo>
                <a:lnTo>
                  <a:pt x="0" y="31469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78057" y="2092026"/>
            <a:ext cx="3130760" cy="3051474"/>
          </a:xfrm>
          <a:custGeom>
            <a:avLst/>
            <a:gdLst/>
            <a:ahLst/>
            <a:cxnLst/>
            <a:rect r="r" b="b" t="t" l="l"/>
            <a:pathLst>
              <a:path h="3051474" w="3130760">
                <a:moveTo>
                  <a:pt x="0" y="0"/>
                </a:moveTo>
                <a:lnTo>
                  <a:pt x="3130760" y="0"/>
                </a:lnTo>
                <a:lnTo>
                  <a:pt x="3130760" y="3051474"/>
                </a:lnTo>
                <a:lnTo>
                  <a:pt x="0" y="3051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937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88191" y="5984363"/>
            <a:ext cx="2910492" cy="2847187"/>
          </a:xfrm>
          <a:custGeom>
            <a:avLst/>
            <a:gdLst/>
            <a:ahLst/>
            <a:cxnLst/>
            <a:rect r="r" b="b" t="t" l="l"/>
            <a:pathLst>
              <a:path h="2847187" w="2910492">
                <a:moveTo>
                  <a:pt x="0" y="0"/>
                </a:moveTo>
                <a:lnTo>
                  <a:pt x="2910492" y="0"/>
                </a:lnTo>
                <a:lnTo>
                  <a:pt x="2910492" y="2847187"/>
                </a:lnTo>
                <a:lnTo>
                  <a:pt x="0" y="2847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822" r="0" b="-382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4464" y="268288"/>
            <a:ext cx="1497581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1817B"/>
                </a:solidFill>
                <a:ea typeface="Amaranth Bold"/>
              </a:rPr>
              <a:t>프로젝트 후기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282719" y="1827658"/>
            <a:ext cx="8506989" cy="3705921"/>
            <a:chOff x="0" y="0"/>
            <a:chExt cx="11342651" cy="494122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85725"/>
              <a:ext cx="11342651" cy="158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3"/>
                </a:lnSpc>
              </a:pPr>
              <a:r>
                <a:rPr lang="en-US" sz="7387">
                  <a:solidFill>
                    <a:srgbClr val="000000"/>
                  </a:solidFill>
                  <a:ea typeface="Nanum Myeongjo Ultra-Bold"/>
                </a:rPr>
                <a:t>손형식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62512"/>
              <a:ext cx="11342651" cy="3278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anum Myeongjo"/>
                  <a:ea typeface="Nanum Myeongjo"/>
                </a:rPr>
                <a:t>수업 중 필요한 문서와 라이브러리 및 오류를 Notion으로 정리를 하며 지식을 새롭게 배울 수 있었습니다. 학교 일정과 선생님의 코드를 하나하나 분석하며 수정하고 삭제하고 추가하던 중 기술적 역량이 미숙한 부분이 많았고 논리적인 오류를 찾고 해결하는 과정과 팀원 , 선생님과 소통과정을 거치며 좋은 개발 경험을 한 프로젝트라 생각합니다. 그리고 지속적으로 질문 할 수 있는 1:1 멘토가  있었다면 프로젝트를  품질 개선과 방향성을 확실하게 잡고 프로젝트에 임했을거 같습니다. 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82719" y="5984363"/>
            <a:ext cx="8506989" cy="3001071"/>
            <a:chOff x="0" y="0"/>
            <a:chExt cx="11342651" cy="400142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85725"/>
              <a:ext cx="11342651" cy="158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3"/>
                </a:lnSpc>
              </a:pPr>
              <a:r>
                <a:rPr lang="en-US" sz="7387">
                  <a:solidFill>
                    <a:srgbClr val="000000"/>
                  </a:solidFill>
                  <a:ea typeface="Nanum Myeongjo Ultra-Bold"/>
                </a:rPr>
                <a:t>진호준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62512"/>
              <a:ext cx="11342651" cy="233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anum Myeongjo"/>
                  <a:ea typeface="Nanum Myeongjo"/>
                </a:rPr>
                <a:t>처음해보는 팀프로젝트로 어떻게 팀 프로젝트를 진행하는지 제대로 몰라서 같이 했던 팀장에게 신세를 많이 진 프로젝트였습니다. 프로젝트를 진행하면서 중간중간 학교 수업도 다니고 그러면서 제가 담당하는 부분이 조금씩 딜레이되며 미안했는데 팀장이 잘 이끌어줘서 고마웠습니다. 덕분에 팀프로젝트에 대해 여러가지 많이 배우고 깨닫게되는 프로젝트였습니다.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10877" y="119508"/>
            <a:ext cx="1126624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51817B"/>
                </a:solidFill>
                <a:ea typeface="Amaranth Bold"/>
              </a:rPr>
              <a:t>설계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61088" y="6259679"/>
            <a:ext cx="10598212" cy="4027321"/>
          </a:xfrm>
          <a:custGeom>
            <a:avLst/>
            <a:gdLst/>
            <a:ahLst/>
            <a:cxnLst/>
            <a:rect r="r" b="b" t="t" l="l"/>
            <a:pathLst>
              <a:path h="4027321" w="10598212">
                <a:moveTo>
                  <a:pt x="0" y="0"/>
                </a:moveTo>
                <a:lnTo>
                  <a:pt x="10598212" y="0"/>
                </a:lnTo>
                <a:lnTo>
                  <a:pt x="10598212" y="4027321"/>
                </a:lnTo>
                <a:lnTo>
                  <a:pt x="0" y="4027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04485" y="2490005"/>
            <a:ext cx="12254815" cy="44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51817B"/>
                </a:solidFill>
                <a:ea typeface="Amaranth"/>
              </a:rPr>
              <a:t>프로젝트 목적 및 선정 이유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51817B"/>
                </a:solidFill>
                <a:ea typeface="Amaranth"/>
              </a:rPr>
              <a:t>시스템 개발 일정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51817B"/>
                </a:solidFill>
                <a:ea typeface="Amaranth"/>
              </a:rPr>
              <a:t>프로젝트 개발 환경 및 이용 기술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51817B"/>
                </a:solidFill>
                <a:latin typeface="Amaranth"/>
                <a:ea typeface="Amaranth"/>
              </a:rPr>
              <a:t>DBMS 설계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51817B"/>
                </a:solidFill>
                <a:ea typeface="Amaranth"/>
              </a:rPr>
              <a:t>객체 설계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338538">
            <a:off x="14117900" y="8015374"/>
            <a:ext cx="4651504" cy="4954997"/>
          </a:xfrm>
          <a:custGeom>
            <a:avLst/>
            <a:gdLst/>
            <a:ahLst/>
            <a:cxnLst/>
            <a:rect r="r" b="b" t="t" l="l"/>
            <a:pathLst>
              <a:path h="4954997" w="4651504">
                <a:moveTo>
                  <a:pt x="0" y="0"/>
                </a:moveTo>
                <a:lnTo>
                  <a:pt x="4651503" y="0"/>
                </a:lnTo>
                <a:lnTo>
                  <a:pt x="4651503" y="4954997"/>
                </a:lnTo>
                <a:lnTo>
                  <a:pt x="0" y="49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8957" y="7283720"/>
            <a:ext cx="2949388" cy="3003280"/>
          </a:xfrm>
          <a:custGeom>
            <a:avLst/>
            <a:gdLst/>
            <a:ahLst/>
            <a:cxnLst/>
            <a:rect r="r" b="b" t="t" l="l"/>
            <a:pathLst>
              <a:path h="3003280" w="2949388">
                <a:moveTo>
                  <a:pt x="0" y="0"/>
                </a:moveTo>
                <a:lnTo>
                  <a:pt x="2949388" y="0"/>
                </a:lnTo>
                <a:lnTo>
                  <a:pt x="2949388" y="3003280"/>
                </a:lnTo>
                <a:lnTo>
                  <a:pt x="0" y="300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5504" y="2692158"/>
            <a:ext cx="377963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ea typeface="Nanum Gothic Bold"/>
              </a:rPr>
              <a:t>프로젝트 목적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6781" y="3703713"/>
            <a:ext cx="14771185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Baekmuk Batang Bold"/>
                <a:ea typeface="Baekmuk Batang Bold"/>
              </a:rPr>
              <a:t>6개월간 배운 수업 내용을 이용하여 , 실무에 적응할 수 있는 개발 능력을 향상시키기 위함입니다.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5504" y="5298198"/>
            <a:ext cx="624244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ea typeface="Nanum Gothic Bold"/>
              </a:rPr>
              <a:t>프로젝트 주제 선정 이유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5504" y="6310772"/>
            <a:ext cx="15553796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Baekmuk Batang Bold"/>
                <a:ea typeface="Baekmuk Batang Bold"/>
              </a:rPr>
              <a:t>활동을 추천받아 여행지를 추천받는 시스템과 커뮤니티 시스템으로 소통을 하여 사용자에게 최적화된 서비스를 제공하고자 합니다.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8364" y="395998"/>
            <a:ext cx="879618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1.프로젝트 목적 및 선정 이유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926911" y="5152680"/>
            <a:ext cx="3688316" cy="3605329"/>
          </a:xfrm>
          <a:custGeom>
            <a:avLst/>
            <a:gdLst/>
            <a:ahLst/>
            <a:cxnLst/>
            <a:rect r="r" b="b" t="t" l="l"/>
            <a:pathLst>
              <a:path h="3605329" w="3688316">
                <a:moveTo>
                  <a:pt x="0" y="0"/>
                </a:moveTo>
                <a:lnTo>
                  <a:pt x="3688316" y="0"/>
                </a:lnTo>
                <a:lnTo>
                  <a:pt x="3688316" y="3605329"/>
                </a:lnTo>
                <a:lnTo>
                  <a:pt x="0" y="3605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-2739350" y="7851457"/>
            <a:ext cx="5790083" cy="6167865"/>
          </a:xfrm>
          <a:custGeom>
            <a:avLst/>
            <a:gdLst/>
            <a:ahLst/>
            <a:cxnLst/>
            <a:rect r="r" b="b" t="t" l="l"/>
            <a:pathLst>
              <a:path h="6167865" w="5790083">
                <a:moveTo>
                  <a:pt x="0" y="0"/>
                </a:moveTo>
                <a:lnTo>
                  <a:pt x="5790083" y="0"/>
                </a:lnTo>
                <a:lnTo>
                  <a:pt x="5790083" y="6167865"/>
                </a:lnTo>
                <a:lnTo>
                  <a:pt x="0" y="6167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69268" y="8704289"/>
            <a:ext cx="2839702" cy="1089886"/>
          </a:xfrm>
          <a:custGeom>
            <a:avLst/>
            <a:gdLst/>
            <a:ahLst/>
            <a:cxnLst/>
            <a:rect r="r" b="b" t="t" l="l"/>
            <a:pathLst>
              <a:path h="1089886" w="2839702">
                <a:moveTo>
                  <a:pt x="0" y="0"/>
                </a:moveTo>
                <a:lnTo>
                  <a:pt x="2839701" y="0"/>
                </a:lnTo>
                <a:lnTo>
                  <a:pt x="2839701" y="1089886"/>
                </a:lnTo>
                <a:lnTo>
                  <a:pt x="0" y="1089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338538">
            <a:off x="15199444" y="-2290156"/>
            <a:ext cx="3948620" cy="4206253"/>
          </a:xfrm>
          <a:custGeom>
            <a:avLst/>
            <a:gdLst/>
            <a:ahLst/>
            <a:cxnLst/>
            <a:rect r="r" b="b" t="t" l="l"/>
            <a:pathLst>
              <a:path h="4206253" w="3948620">
                <a:moveTo>
                  <a:pt x="0" y="0"/>
                </a:moveTo>
                <a:lnTo>
                  <a:pt x="3948620" y="0"/>
                </a:lnTo>
                <a:lnTo>
                  <a:pt x="3948620" y="4206253"/>
                </a:lnTo>
                <a:lnTo>
                  <a:pt x="0" y="4206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64326" y="395998"/>
            <a:ext cx="12529542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2.시스템 개발 일정 (11월 3일 ~ 1월 3일)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564326" y="1794973"/>
          <a:ext cx="12639406" cy="6482525"/>
        </p:xfrm>
        <a:graphic>
          <a:graphicData uri="http://schemas.openxmlformats.org/drawingml/2006/table">
            <a:tbl>
              <a:tblPr/>
              <a:tblGrid>
                <a:gridCol w="1805629"/>
                <a:gridCol w="1805629"/>
                <a:gridCol w="1805629"/>
                <a:gridCol w="1805629"/>
                <a:gridCol w="1805629"/>
                <a:gridCol w="1805629"/>
                <a:gridCol w="1805629"/>
              </a:tblGrid>
              <a:tr h="13892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 Bold"/>
                        </a:rPr>
                        <a:t>개발 항목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개발자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 Bold"/>
                          <a:ea typeface="Jeju Hallasan Bold"/>
                        </a:rPr>
                        <a:t>요구사항,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usecase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 Bold"/>
                          <a:ea typeface="Jeju Hallasan Bold"/>
                        </a:rPr>
                        <a:t>DBMS설계,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 Bold"/>
                          <a:ea typeface="Jeju Hallasan Bold"/>
                        </a:rPr>
                        <a:t>DTO 제작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MyBATIS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Mapping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Interface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DAO, Process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 Bold"/>
                        </a:rPr>
                        <a:t>Process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 Bold"/>
                        </a:rPr>
                        <a:t>구현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727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여행지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손형식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11.3 ~ 11.10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11.13~11.15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11.16~11.17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11.20~11.29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커뮤니티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손형식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12.4~12.5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12.6~12.22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12.11~12.22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12.11~12.22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추천시스템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손형식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11.23~11.25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11.27~11.29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11.30~12.4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12.5~12.11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로그인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진호준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12.12~12.13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12.14~1.2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12.22~1.2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12.22~1.2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관리자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진호준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12.5~12.6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12.6~12.7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12.11~12.12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회원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Jeju Hallasan"/>
                        </a:rPr>
                        <a:t>진호준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11,3 ~ 11,10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11.13~11.16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11.17~11.20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11.20~12.6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Jeju Hallasan"/>
                        </a:rPr>
                        <a:t>12.6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477508" y="0"/>
            <a:ext cx="3426749" cy="3349647"/>
          </a:xfrm>
          <a:custGeom>
            <a:avLst/>
            <a:gdLst/>
            <a:ahLst/>
            <a:cxnLst/>
            <a:rect r="r" b="b" t="t" l="l"/>
            <a:pathLst>
              <a:path h="3349647" w="3426749">
                <a:moveTo>
                  <a:pt x="0" y="0"/>
                </a:moveTo>
                <a:lnTo>
                  <a:pt x="3426749" y="0"/>
                </a:lnTo>
                <a:lnTo>
                  <a:pt x="3426749" y="3349647"/>
                </a:lnTo>
                <a:lnTo>
                  <a:pt x="0" y="3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28212">
            <a:off x="-718045" y="-2519711"/>
            <a:ext cx="2402639" cy="5636689"/>
          </a:xfrm>
          <a:custGeom>
            <a:avLst/>
            <a:gdLst/>
            <a:ahLst/>
            <a:cxnLst/>
            <a:rect r="r" b="b" t="t" l="l"/>
            <a:pathLst>
              <a:path h="5636689" w="2402639">
                <a:moveTo>
                  <a:pt x="0" y="0"/>
                </a:moveTo>
                <a:lnTo>
                  <a:pt x="2402639" y="0"/>
                </a:lnTo>
                <a:lnTo>
                  <a:pt x="2402639" y="5636690"/>
                </a:lnTo>
                <a:lnTo>
                  <a:pt x="0" y="5636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6221" y="1952312"/>
            <a:ext cx="11686885" cy="7305988"/>
          </a:xfrm>
          <a:custGeom>
            <a:avLst/>
            <a:gdLst/>
            <a:ahLst/>
            <a:cxnLst/>
            <a:rect r="r" b="b" t="t" l="l"/>
            <a:pathLst>
              <a:path h="7305988" w="11686885">
                <a:moveTo>
                  <a:pt x="0" y="0"/>
                </a:moveTo>
                <a:lnTo>
                  <a:pt x="11686885" y="0"/>
                </a:lnTo>
                <a:lnTo>
                  <a:pt x="11686885" y="7305988"/>
                </a:lnTo>
                <a:lnTo>
                  <a:pt x="0" y="730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56221" y="395998"/>
            <a:ext cx="1073035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3. 프로젝트 개발 환경 및 이용 기술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930438">
            <a:off x="-1465880" y="-4489985"/>
            <a:ext cx="4016417" cy="9422680"/>
          </a:xfrm>
          <a:custGeom>
            <a:avLst/>
            <a:gdLst/>
            <a:ahLst/>
            <a:cxnLst/>
            <a:rect r="r" b="b" t="t" l="l"/>
            <a:pathLst>
              <a:path h="9422680" w="4016417">
                <a:moveTo>
                  <a:pt x="0" y="0"/>
                </a:moveTo>
                <a:lnTo>
                  <a:pt x="4016417" y="0"/>
                </a:lnTo>
                <a:lnTo>
                  <a:pt x="4016417" y="9422680"/>
                </a:lnTo>
                <a:lnTo>
                  <a:pt x="0" y="942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15631427" y="8064328"/>
            <a:ext cx="4173067" cy="4445344"/>
          </a:xfrm>
          <a:custGeom>
            <a:avLst/>
            <a:gdLst/>
            <a:ahLst/>
            <a:cxnLst/>
            <a:rect r="r" b="b" t="t" l="l"/>
            <a:pathLst>
              <a:path h="4445344" w="4173067">
                <a:moveTo>
                  <a:pt x="0" y="0"/>
                </a:moveTo>
                <a:lnTo>
                  <a:pt x="4173067" y="0"/>
                </a:lnTo>
                <a:lnTo>
                  <a:pt x="4173067" y="4445344"/>
                </a:lnTo>
                <a:lnTo>
                  <a:pt x="0" y="444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69627" y="1827658"/>
            <a:ext cx="13337320" cy="7896417"/>
          </a:xfrm>
          <a:custGeom>
            <a:avLst/>
            <a:gdLst/>
            <a:ahLst/>
            <a:cxnLst/>
            <a:rect r="r" b="b" t="t" l="l"/>
            <a:pathLst>
              <a:path h="7896417" w="13337320">
                <a:moveTo>
                  <a:pt x="0" y="0"/>
                </a:moveTo>
                <a:lnTo>
                  <a:pt x="13337319" y="0"/>
                </a:lnTo>
                <a:lnTo>
                  <a:pt x="13337319" y="7896417"/>
                </a:lnTo>
                <a:lnTo>
                  <a:pt x="0" y="7896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1643" y="480695"/>
            <a:ext cx="4406205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4. DBMS 설계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133665" y="-3090174"/>
            <a:ext cx="20792077" cy="16467348"/>
            <a:chOff x="0" y="0"/>
            <a:chExt cx="10153650" cy="8041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36830"/>
              <a:ext cx="10166350" cy="7962962"/>
            </a:xfrm>
            <a:custGeom>
              <a:avLst/>
              <a:gdLst/>
              <a:ahLst/>
              <a:cxnLst/>
              <a:rect r="r" b="b" t="t" l="l"/>
              <a:pathLst>
                <a:path h="7962962" w="10166350">
                  <a:moveTo>
                    <a:pt x="10158730" y="7184452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7614982"/>
                  </a:lnTo>
                  <a:cubicBezTo>
                    <a:pt x="6350" y="7625142"/>
                    <a:pt x="6350" y="7635302"/>
                    <a:pt x="6350" y="7645462"/>
                  </a:cubicBezTo>
                  <a:cubicBezTo>
                    <a:pt x="6350" y="7820721"/>
                    <a:pt x="148590" y="7962962"/>
                    <a:pt x="323850" y="7962962"/>
                  </a:cubicBezTo>
                  <a:cubicBezTo>
                    <a:pt x="499110" y="7962962"/>
                    <a:pt x="641350" y="7820721"/>
                    <a:pt x="641350" y="7645462"/>
                  </a:cubicBezTo>
                  <a:cubicBezTo>
                    <a:pt x="641350" y="7820721"/>
                    <a:pt x="783590" y="7962962"/>
                    <a:pt x="958850" y="7962962"/>
                  </a:cubicBezTo>
                  <a:cubicBezTo>
                    <a:pt x="1134110" y="7962962"/>
                    <a:pt x="1276350" y="7820721"/>
                    <a:pt x="1276350" y="7645462"/>
                  </a:cubicBezTo>
                  <a:lnTo>
                    <a:pt x="1276350" y="7636571"/>
                  </a:lnTo>
                  <a:lnTo>
                    <a:pt x="1276350" y="7645462"/>
                  </a:lnTo>
                  <a:cubicBezTo>
                    <a:pt x="1276350" y="7820721"/>
                    <a:pt x="1418590" y="7962962"/>
                    <a:pt x="1593850" y="7962962"/>
                  </a:cubicBezTo>
                  <a:cubicBezTo>
                    <a:pt x="1769110" y="7962962"/>
                    <a:pt x="1911350" y="7820721"/>
                    <a:pt x="1911350" y="7645462"/>
                  </a:cubicBezTo>
                  <a:cubicBezTo>
                    <a:pt x="1911350" y="7820721"/>
                    <a:pt x="2053590" y="7962962"/>
                    <a:pt x="2228850" y="7962962"/>
                  </a:cubicBezTo>
                  <a:cubicBezTo>
                    <a:pt x="2404110" y="7962962"/>
                    <a:pt x="2546350" y="7820721"/>
                    <a:pt x="2546350" y="7645462"/>
                  </a:cubicBezTo>
                  <a:lnTo>
                    <a:pt x="2546350" y="7636571"/>
                  </a:lnTo>
                  <a:lnTo>
                    <a:pt x="2546350" y="7645462"/>
                  </a:lnTo>
                  <a:cubicBezTo>
                    <a:pt x="2546350" y="7820721"/>
                    <a:pt x="2688590" y="7962962"/>
                    <a:pt x="2863850" y="7962962"/>
                  </a:cubicBezTo>
                  <a:cubicBezTo>
                    <a:pt x="3039110" y="7962962"/>
                    <a:pt x="3181350" y="7820721"/>
                    <a:pt x="3181350" y="7645462"/>
                  </a:cubicBezTo>
                  <a:cubicBezTo>
                    <a:pt x="3181350" y="7820721"/>
                    <a:pt x="3323590" y="7962962"/>
                    <a:pt x="3498850" y="7962962"/>
                  </a:cubicBezTo>
                  <a:cubicBezTo>
                    <a:pt x="3674110" y="7962962"/>
                    <a:pt x="3816350" y="7820721"/>
                    <a:pt x="3816350" y="7645462"/>
                  </a:cubicBezTo>
                  <a:lnTo>
                    <a:pt x="3816350" y="7636571"/>
                  </a:lnTo>
                  <a:lnTo>
                    <a:pt x="3816350" y="7645462"/>
                  </a:lnTo>
                  <a:cubicBezTo>
                    <a:pt x="3816350" y="7820721"/>
                    <a:pt x="3958590" y="7962962"/>
                    <a:pt x="4133850" y="7962962"/>
                  </a:cubicBezTo>
                  <a:cubicBezTo>
                    <a:pt x="4309110" y="7962962"/>
                    <a:pt x="4451350" y="7820721"/>
                    <a:pt x="4451350" y="7645462"/>
                  </a:cubicBezTo>
                  <a:lnTo>
                    <a:pt x="4451350" y="7636571"/>
                  </a:lnTo>
                  <a:lnTo>
                    <a:pt x="4451350" y="7645462"/>
                  </a:lnTo>
                  <a:cubicBezTo>
                    <a:pt x="4451350" y="7820721"/>
                    <a:pt x="4593590" y="7962962"/>
                    <a:pt x="4768850" y="7962962"/>
                  </a:cubicBezTo>
                  <a:cubicBezTo>
                    <a:pt x="4933950" y="7962962"/>
                    <a:pt x="5069840" y="7835962"/>
                    <a:pt x="5085080" y="7674671"/>
                  </a:cubicBezTo>
                  <a:lnTo>
                    <a:pt x="5087620" y="7674671"/>
                  </a:lnTo>
                  <a:cubicBezTo>
                    <a:pt x="5102860" y="7835962"/>
                    <a:pt x="5238750" y="7962962"/>
                    <a:pt x="5403850" y="7962962"/>
                  </a:cubicBezTo>
                  <a:cubicBezTo>
                    <a:pt x="5579110" y="7962962"/>
                    <a:pt x="5721350" y="7820721"/>
                    <a:pt x="5721350" y="7645462"/>
                  </a:cubicBezTo>
                  <a:cubicBezTo>
                    <a:pt x="5721350" y="7820721"/>
                    <a:pt x="5863590" y="7962962"/>
                    <a:pt x="6038850" y="7962962"/>
                  </a:cubicBezTo>
                  <a:cubicBezTo>
                    <a:pt x="6214110" y="7962962"/>
                    <a:pt x="6356350" y="7820721"/>
                    <a:pt x="6356350" y="7645462"/>
                  </a:cubicBezTo>
                  <a:cubicBezTo>
                    <a:pt x="6356350" y="7820721"/>
                    <a:pt x="6498590" y="7962962"/>
                    <a:pt x="6673850" y="7962962"/>
                  </a:cubicBezTo>
                  <a:cubicBezTo>
                    <a:pt x="6849110" y="7962962"/>
                    <a:pt x="6991350" y="7820721"/>
                    <a:pt x="6991350" y="7645462"/>
                  </a:cubicBezTo>
                  <a:cubicBezTo>
                    <a:pt x="6991350" y="7820721"/>
                    <a:pt x="7133590" y="7962962"/>
                    <a:pt x="7308850" y="7962962"/>
                  </a:cubicBezTo>
                  <a:cubicBezTo>
                    <a:pt x="7484110" y="7962962"/>
                    <a:pt x="7626350" y="7820721"/>
                    <a:pt x="7626350" y="7645462"/>
                  </a:cubicBezTo>
                  <a:cubicBezTo>
                    <a:pt x="7626350" y="7820721"/>
                    <a:pt x="7768590" y="7962962"/>
                    <a:pt x="7943850" y="7962962"/>
                  </a:cubicBezTo>
                  <a:cubicBezTo>
                    <a:pt x="8119110" y="7962962"/>
                    <a:pt x="8261350" y="7820721"/>
                    <a:pt x="8261350" y="7645462"/>
                  </a:cubicBezTo>
                  <a:cubicBezTo>
                    <a:pt x="8261350" y="7820721"/>
                    <a:pt x="8403590" y="7962962"/>
                    <a:pt x="8578850" y="7962962"/>
                  </a:cubicBezTo>
                  <a:cubicBezTo>
                    <a:pt x="8754110" y="7962962"/>
                    <a:pt x="8896350" y="7820721"/>
                    <a:pt x="8896350" y="7645462"/>
                  </a:cubicBezTo>
                  <a:cubicBezTo>
                    <a:pt x="8896350" y="7820721"/>
                    <a:pt x="9038590" y="7962962"/>
                    <a:pt x="9213850" y="7962962"/>
                  </a:cubicBezTo>
                  <a:cubicBezTo>
                    <a:pt x="9389110" y="7962962"/>
                    <a:pt x="9531350" y="7820721"/>
                    <a:pt x="9531350" y="7645462"/>
                  </a:cubicBezTo>
                  <a:cubicBezTo>
                    <a:pt x="9531350" y="7820721"/>
                    <a:pt x="9673590" y="7962962"/>
                    <a:pt x="9848850" y="7962962"/>
                  </a:cubicBezTo>
                  <a:cubicBezTo>
                    <a:pt x="10024110" y="7962962"/>
                    <a:pt x="10166350" y="7820721"/>
                    <a:pt x="10166350" y="7645462"/>
                  </a:cubicBezTo>
                  <a:lnTo>
                    <a:pt x="10166350" y="7184452"/>
                  </a:lnTo>
                  <a:close/>
                  <a:moveTo>
                    <a:pt x="641350" y="7645462"/>
                  </a:moveTo>
                  <a:lnTo>
                    <a:pt x="641350" y="7637842"/>
                  </a:lnTo>
                  <a:lnTo>
                    <a:pt x="641350" y="7645462"/>
                  </a:lnTo>
                  <a:close/>
                  <a:moveTo>
                    <a:pt x="1910080" y="7645462"/>
                  </a:moveTo>
                  <a:lnTo>
                    <a:pt x="1910080" y="7637842"/>
                  </a:lnTo>
                  <a:lnTo>
                    <a:pt x="1910080" y="7645462"/>
                  </a:lnTo>
                  <a:close/>
                  <a:moveTo>
                    <a:pt x="3178810" y="7645462"/>
                  </a:moveTo>
                  <a:lnTo>
                    <a:pt x="3178810" y="7637842"/>
                  </a:lnTo>
                  <a:lnTo>
                    <a:pt x="3178810" y="7645462"/>
                  </a:lnTo>
                  <a:close/>
                  <a:moveTo>
                    <a:pt x="5717540" y="7645462"/>
                  </a:moveTo>
                  <a:lnTo>
                    <a:pt x="5717540" y="7637842"/>
                  </a:lnTo>
                  <a:lnTo>
                    <a:pt x="5717540" y="7645462"/>
                  </a:lnTo>
                  <a:close/>
                  <a:moveTo>
                    <a:pt x="6352540" y="7645462"/>
                  </a:moveTo>
                  <a:lnTo>
                    <a:pt x="6352540" y="7637842"/>
                  </a:lnTo>
                  <a:lnTo>
                    <a:pt x="6352540" y="7645462"/>
                  </a:lnTo>
                  <a:close/>
                  <a:moveTo>
                    <a:pt x="6986270" y="7645462"/>
                  </a:moveTo>
                  <a:lnTo>
                    <a:pt x="6986270" y="7637842"/>
                  </a:lnTo>
                  <a:cubicBezTo>
                    <a:pt x="6987540" y="7640382"/>
                    <a:pt x="6986270" y="7642921"/>
                    <a:pt x="6986270" y="7645462"/>
                  </a:cubicBezTo>
                  <a:close/>
                  <a:moveTo>
                    <a:pt x="7621270" y="7645462"/>
                  </a:moveTo>
                  <a:lnTo>
                    <a:pt x="7621270" y="7637842"/>
                  </a:lnTo>
                  <a:lnTo>
                    <a:pt x="7621270" y="7645462"/>
                  </a:lnTo>
                  <a:close/>
                  <a:moveTo>
                    <a:pt x="8256270" y="7645462"/>
                  </a:moveTo>
                  <a:lnTo>
                    <a:pt x="8256270" y="7637842"/>
                  </a:lnTo>
                  <a:lnTo>
                    <a:pt x="8256270" y="7645462"/>
                  </a:lnTo>
                  <a:close/>
                  <a:moveTo>
                    <a:pt x="8890000" y="7645462"/>
                  </a:moveTo>
                  <a:lnTo>
                    <a:pt x="8890000" y="7637842"/>
                  </a:lnTo>
                  <a:cubicBezTo>
                    <a:pt x="8891270" y="7640382"/>
                    <a:pt x="8890000" y="7642921"/>
                    <a:pt x="8890000" y="7645462"/>
                  </a:cubicBezTo>
                  <a:close/>
                  <a:moveTo>
                    <a:pt x="9525000" y="7645462"/>
                  </a:moveTo>
                  <a:lnTo>
                    <a:pt x="9525000" y="7637842"/>
                  </a:lnTo>
                  <a:lnTo>
                    <a:pt x="9525000" y="7645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930438">
            <a:off x="-1465880" y="-4489985"/>
            <a:ext cx="4016417" cy="9422680"/>
          </a:xfrm>
          <a:custGeom>
            <a:avLst/>
            <a:gdLst/>
            <a:ahLst/>
            <a:cxnLst/>
            <a:rect r="r" b="b" t="t" l="l"/>
            <a:pathLst>
              <a:path h="9422680" w="4016417">
                <a:moveTo>
                  <a:pt x="0" y="0"/>
                </a:moveTo>
                <a:lnTo>
                  <a:pt x="4016417" y="0"/>
                </a:lnTo>
                <a:lnTo>
                  <a:pt x="4016417" y="9422680"/>
                </a:lnTo>
                <a:lnTo>
                  <a:pt x="0" y="942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38538">
            <a:off x="15631427" y="8064328"/>
            <a:ext cx="4173067" cy="4445344"/>
          </a:xfrm>
          <a:custGeom>
            <a:avLst/>
            <a:gdLst/>
            <a:ahLst/>
            <a:cxnLst/>
            <a:rect r="r" b="b" t="t" l="l"/>
            <a:pathLst>
              <a:path h="4445344" w="4173067">
                <a:moveTo>
                  <a:pt x="0" y="0"/>
                </a:moveTo>
                <a:lnTo>
                  <a:pt x="4173067" y="0"/>
                </a:lnTo>
                <a:lnTo>
                  <a:pt x="4173067" y="4445344"/>
                </a:lnTo>
                <a:lnTo>
                  <a:pt x="0" y="444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03804">
            <a:off x="15518889" y="388052"/>
            <a:ext cx="976114" cy="1281295"/>
          </a:xfrm>
          <a:custGeom>
            <a:avLst/>
            <a:gdLst/>
            <a:ahLst/>
            <a:cxnLst/>
            <a:rect r="r" b="b" t="t" l="l"/>
            <a:pathLst>
              <a:path h="1281295" w="976114">
                <a:moveTo>
                  <a:pt x="976114" y="0"/>
                </a:moveTo>
                <a:lnTo>
                  <a:pt x="0" y="0"/>
                </a:lnTo>
                <a:lnTo>
                  <a:pt x="0" y="1281296"/>
                </a:lnTo>
                <a:lnTo>
                  <a:pt x="976114" y="1281296"/>
                </a:lnTo>
                <a:lnTo>
                  <a:pt x="9761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69156" y="1827658"/>
            <a:ext cx="13337790" cy="8081518"/>
          </a:xfrm>
          <a:custGeom>
            <a:avLst/>
            <a:gdLst/>
            <a:ahLst/>
            <a:cxnLst/>
            <a:rect r="r" b="b" t="t" l="l"/>
            <a:pathLst>
              <a:path h="8081518" w="13337790">
                <a:moveTo>
                  <a:pt x="0" y="0"/>
                </a:moveTo>
                <a:lnTo>
                  <a:pt x="13337790" y="0"/>
                </a:lnTo>
                <a:lnTo>
                  <a:pt x="13337790" y="8081518"/>
                </a:lnTo>
                <a:lnTo>
                  <a:pt x="0" y="8081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1643" y="480695"/>
            <a:ext cx="4406205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anum Gothic Bold"/>
                <a:ea typeface="Nanum Gothic Bold"/>
              </a:rPr>
              <a:t>4. DBMS 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DAF44KbjDGM</dc:identifier>
  <dcterms:modified xsi:type="dcterms:W3CDTF">2011-08-01T06:04:30Z</dcterms:modified>
  <cp:revision>1</cp:revision>
  <dc:title>KD-digital_9조_ppt</dc:title>
</cp:coreProperties>
</file>